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7586" y="6365327"/>
            <a:ext cx="499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Воспитатель: Шокурова О.В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4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19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Дети 6-7 лет знакомятся с </a:t>
            </a:r>
            <a:r>
              <a:rPr lang="ru-RU" sz="2400" b="1" dirty="0" err="1" smtClean="0">
                <a:solidFill>
                  <a:schemeClr val="tx2"/>
                </a:solidFill>
              </a:rPr>
              <a:t>полхов-майдановской</a:t>
            </a:r>
            <a:r>
              <a:rPr lang="ru-RU" sz="2400" b="1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г</a:t>
            </a:r>
            <a:r>
              <a:rPr lang="ru-RU" sz="2400" b="1" dirty="0" smtClean="0">
                <a:solidFill>
                  <a:schemeClr val="tx2"/>
                </a:solidFill>
              </a:rPr>
              <a:t>жельской, </a:t>
            </a:r>
            <a:r>
              <a:rPr lang="ru-RU" sz="2400" b="1" dirty="0" err="1" smtClean="0">
                <a:solidFill>
                  <a:schemeClr val="tx2"/>
                </a:solidFill>
              </a:rPr>
              <a:t>коргопольской</a:t>
            </a:r>
            <a:r>
              <a:rPr lang="ru-RU" sz="2400" b="1" dirty="0" smtClean="0">
                <a:solidFill>
                  <a:schemeClr val="tx2"/>
                </a:solidFill>
              </a:rPr>
              <a:t>,  </a:t>
            </a:r>
            <a:r>
              <a:rPr lang="ru-RU" sz="2400" b="1" dirty="0" err="1" smtClean="0">
                <a:solidFill>
                  <a:schemeClr val="tx2"/>
                </a:solidFill>
              </a:rPr>
              <a:t>богородской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росписью,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</a:rPr>
              <a:t> также </a:t>
            </a:r>
            <a:r>
              <a:rPr lang="ru-RU" sz="2400" b="1" dirty="0" err="1" smtClean="0">
                <a:solidFill>
                  <a:schemeClr val="tx2"/>
                </a:solidFill>
              </a:rPr>
              <a:t>абашевской</a:t>
            </a:r>
            <a:r>
              <a:rPr lang="ru-RU" sz="2400" b="1" dirty="0" smtClean="0">
                <a:solidFill>
                  <a:schemeClr val="tx2"/>
                </a:solidFill>
              </a:rPr>
              <a:t> игрушкой.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08820"/>
            <a:ext cx="4461780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44522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Полхов-майдановская</a:t>
            </a:r>
            <a:r>
              <a:rPr lang="ru-RU" sz="2400" b="1" dirty="0" smtClean="0">
                <a:solidFill>
                  <a:schemeClr val="tx2"/>
                </a:solidFill>
              </a:rPr>
              <a:t> роспись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808820"/>
            <a:ext cx="4104456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5" y="5445224"/>
            <a:ext cx="410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Гжельская роспись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63284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5608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4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57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0449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196662"/>
            <a:ext cx="547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                    Спасибо за внимание!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8" y="620688"/>
            <a:ext cx="4752528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93" y="3361553"/>
            <a:ext cx="4560507" cy="321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78" y="332656"/>
            <a:ext cx="3765235" cy="2124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121152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Ясельная группа знаменитая                 матрешка.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6" y="1750644"/>
            <a:ext cx="4112662" cy="3622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61" y="1844824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07085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Возраст от 3 до 4 лет дети знакомятся с дымковской росписью.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2" y="1584302"/>
            <a:ext cx="8173862" cy="45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483" y="548680"/>
            <a:ext cx="82309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Дети 4-5 лет знакомятся городецкой, </a:t>
            </a:r>
          </a:p>
          <a:p>
            <a:pPr algn="ctr"/>
            <a:r>
              <a:rPr lang="ru-RU" sz="3200" b="1" dirty="0" err="1" smtClean="0">
                <a:solidFill>
                  <a:schemeClr val="tx2"/>
                </a:solidFill>
              </a:rPr>
              <a:t>филимоновской</a:t>
            </a:r>
            <a:r>
              <a:rPr lang="ru-RU" sz="3200" b="1" dirty="0" smtClean="0">
                <a:solidFill>
                  <a:schemeClr val="tx2"/>
                </a:solidFill>
              </a:rPr>
              <a:t> и закрепляют свои знания 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п</a:t>
            </a:r>
            <a:r>
              <a:rPr lang="ru-RU" sz="3200" b="1" dirty="0" smtClean="0">
                <a:solidFill>
                  <a:schemeClr val="tx2"/>
                </a:solidFill>
              </a:rPr>
              <a:t>о дымковской росписи.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6552728" cy="4084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2492896"/>
            <a:ext cx="398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Филимоновская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игрушка  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3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1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3529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8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2021-01-16T07:51:26Z</dcterms:created>
  <dcterms:modified xsi:type="dcterms:W3CDTF">2021-01-16T09:40:09Z</dcterms:modified>
</cp:coreProperties>
</file>